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649"/>
    <a:srgbClr val="E8B13D"/>
    <a:srgbClr val="BC6C2F"/>
    <a:srgbClr val="C17632"/>
    <a:srgbClr val="FBE874"/>
    <a:srgbClr val="F5C547"/>
    <a:srgbClr val="FDD653"/>
    <a:srgbClr val="BE6F2F"/>
    <a:srgbClr val="13545A"/>
    <a:srgbClr val="8EBD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65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14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4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02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6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7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97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7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3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78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7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" y="366"/>
            <a:ext cx="9143024" cy="685726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7815E-F7B8-4E93-9F6C-89F6C3C8DBB8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5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4943" y="3558407"/>
            <a:ext cx="7799832" cy="2387600"/>
          </a:xfrm>
        </p:spPr>
        <p:txBody>
          <a:bodyPr>
            <a:noAutofit/>
          </a:bodyPr>
          <a:lstStyle/>
          <a:p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3545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ОБЩЕРОССИЙСКОГО ПРОФСОЮЗА РАБОТНИКОВ АВТОМОБИЛЬНОГО ТРАНСПОРТА И ДОРОЖНОГО ХОЗЯЙСТВА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13545A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9025" y="6047110"/>
            <a:ext cx="6471666" cy="681494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</a:pPr>
            <a:r>
              <a:rPr lang="ru-RU" dirty="0">
                <a:solidFill>
                  <a:srgbClr val="C17632"/>
                </a:solidFill>
              </a:rPr>
              <a:t>25 мая 2021 года</a:t>
            </a:r>
          </a:p>
          <a:p>
            <a:pPr>
              <a:spcBef>
                <a:spcPts val="0"/>
              </a:spcBef>
            </a:pPr>
            <a:r>
              <a:rPr lang="ru-RU" dirty="0" err="1">
                <a:solidFill>
                  <a:srgbClr val="C17632"/>
                </a:solidFill>
              </a:rPr>
              <a:t>г.Москва</a:t>
            </a:r>
            <a:endParaRPr lang="en-US" dirty="0">
              <a:solidFill>
                <a:srgbClr val="C1763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31221" y="738326"/>
            <a:ext cx="47272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VIII </a:t>
            </a:r>
            <a:r>
              <a:rPr lang="ru-RU" sz="6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СЪЕЗД </a:t>
            </a:r>
          </a:p>
        </p:txBody>
      </p:sp>
    </p:spTree>
    <p:extLst>
      <p:ext uri="{BB962C8B-B14F-4D97-AF65-F5344CB8AC3E}">
        <p14:creationId xmlns:p14="http://schemas.microsoft.com/office/powerpoint/2010/main" val="2399436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93486"/>
            <a:ext cx="9152851" cy="610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80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" y="1234737"/>
            <a:ext cx="9137266" cy="608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11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" y="1307949"/>
            <a:ext cx="9136844" cy="629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8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65" y="1241922"/>
            <a:ext cx="9198540" cy="580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885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1" y="1186740"/>
            <a:ext cx="9105825" cy="607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943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" y="1204717"/>
            <a:ext cx="9121721" cy="608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74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0"/>
          <a:stretch/>
        </p:blipFill>
        <p:spPr>
          <a:xfrm>
            <a:off x="2285713" y="1285874"/>
            <a:ext cx="5054653" cy="61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19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1" y="1187185"/>
            <a:ext cx="9176586" cy="611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80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6" b="4861"/>
          <a:stretch/>
        </p:blipFill>
        <p:spPr>
          <a:xfrm>
            <a:off x="2247614" y="1142999"/>
            <a:ext cx="4572572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96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FDD653"/>
                </a:solidFill>
              </a:rPr>
              <a:t>VIII </a:t>
            </a:r>
            <a:r>
              <a:rPr lang="ru-RU" sz="32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32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4"/>
          <a:stretch/>
        </p:blipFill>
        <p:spPr>
          <a:xfrm>
            <a:off x="2533364" y="1152524"/>
            <a:ext cx="4286536" cy="56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34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" y="955934"/>
            <a:ext cx="9180565" cy="612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63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664" y="1143286"/>
            <a:ext cx="3810286" cy="571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65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2" y="1186741"/>
            <a:ext cx="9205825" cy="613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51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2"/>
          <a:stretch/>
        </p:blipFill>
        <p:spPr>
          <a:xfrm>
            <a:off x="2676239" y="1066801"/>
            <a:ext cx="4218700" cy="57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36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0317" r="8646"/>
          <a:stretch/>
        </p:blipFill>
        <p:spPr>
          <a:xfrm>
            <a:off x="-24656" y="1009649"/>
            <a:ext cx="9181976" cy="696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03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8" b="5000"/>
          <a:stretch/>
        </p:blipFill>
        <p:spPr>
          <a:xfrm>
            <a:off x="2390489" y="1133474"/>
            <a:ext cx="4320937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2138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239" y="1043287"/>
            <a:ext cx="3876961" cy="581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273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239" y="955935"/>
            <a:ext cx="3935202" cy="59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4410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889" y="1057275"/>
            <a:ext cx="3867634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60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685" y="896209"/>
            <a:ext cx="3973534" cy="596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370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3" y="1129583"/>
            <a:ext cx="9158243" cy="610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10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14" y="1297996"/>
            <a:ext cx="9196106" cy="613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935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37" y="1143363"/>
            <a:ext cx="9142314" cy="609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733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6893"/>
            <a:ext cx="9129144" cy="608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625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" y="1183971"/>
            <a:ext cx="9152836" cy="610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6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93" y="1323973"/>
            <a:ext cx="9185718" cy="612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9926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964" y="1076325"/>
            <a:ext cx="3854932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7834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239" y="1038225"/>
            <a:ext cx="3880335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672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0807"/>
            <a:ext cx="9143999" cy="609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5341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8" y="955935"/>
            <a:ext cx="9180563" cy="612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991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" y="1110958"/>
            <a:ext cx="9105199" cy="607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0250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2" y="1072426"/>
            <a:ext cx="9162989" cy="610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03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16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0391"/>
            <a:ext cx="9164656" cy="611053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9C28409-3A62-48AD-9AFB-ED4B3D2E4D13}"/>
              </a:ext>
            </a:extLst>
          </p:cNvPr>
          <p:cNvSpPr txBox="1">
            <a:spLocks/>
          </p:cNvSpPr>
          <p:nvPr/>
        </p:nvSpPr>
        <p:spPr>
          <a:xfrm>
            <a:off x="152400" y="152400"/>
            <a:ext cx="7979434" cy="8962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b="1" dirty="0">
              <a:solidFill>
                <a:srgbClr val="FDD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1891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9" y="1110913"/>
            <a:ext cx="9162410" cy="610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935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375"/>
            <a:ext cx="9148707" cy="609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426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0801"/>
            <a:ext cx="9140076" cy="598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058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41" y="955935"/>
            <a:ext cx="9151991" cy="610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412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264" y="1047750"/>
            <a:ext cx="3873985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006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089" y="896209"/>
            <a:ext cx="3975025" cy="596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720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889" y="955935"/>
            <a:ext cx="3935202" cy="59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6874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8919"/>
            <a:ext cx="9143953" cy="609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901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78" y="1199443"/>
            <a:ext cx="9177278" cy="611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724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39" y="896209"/>
            <a:ext cx="3975025" cy="596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0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39" y="1307645"/>
            <a:ext cx="9195921" cy="613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499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" y="1104181"/>
            <a:ext cx="9186793" cy="612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9730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5663"/>
            <a:ext cx="9148124" cy="609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1011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5663"/>
            <a:ext cx="9148124" cy="609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703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8635"/>
            <a:ext cx="9134404" cy="609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663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0531"/>
            <a:ext cx="9148698" cy="609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463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442"/>
            <a:ext cx="9143918" cy="609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1575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639" y="896209"/>
            <a:ext cx="3975025" cy="596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977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076"/>
            <a:ext cx="9143943" cy="609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526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814" y="1123950"/>
            <a:ext cx="3823178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732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5"/>
          <a:stretch/>
        </p:blipFill>
        <p:spPr>
          <a:xfrm>
            <a:off x="2504789" y="955935"/>
            <a:ext cx="4406447" cy="590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62" y="1173192"/>
            <a:ext cx="9226146" cy="615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458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2" y="1247774"/>
            <a:ext cx="9099999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167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9" y="1212145"/>
            <a:ext cx="9139154" cy="609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716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72426"/>
            <a:ext cx="9105846" cy="607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763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892" y="1123233"/>
            <a:ext cx="9529894" cy="635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711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04" y="1015663"/>
            <a:ext cx="9148125" cy="609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344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989" y="1086143"/>
            <a:ext cx="3848386" cy="577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872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20107"/>
            <a:ext cx="9177229" cy="611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101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014" y="1076325"/>
            <a:ext cx="3854932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180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5663"/>
            <a:ext cx="9144000" cy="609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409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71575"/>
            <a:ext cx="9157142" cy="610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20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61" y="1256187"/>
            <a:ext cx="9169363" cy="604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391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339" y="955935"/>
            <a:ext cx="3935202" cy="59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4064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364" y="896209"/>
            <a:ext cx="3975025" cy="596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693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189" y="955936"/>
            <a:ext cx="3935201" cy="590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792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464" y="955935"/>
            <a:ext cx="3935202" cy="59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951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39" y="955935"/>
            <a:ext cx="3935202" cy="59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284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39" y="896209"/>
            <a:ext cx="3975025" cy="596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1111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339" y="955935"/>
            <a:ext cx="3935202" cy="59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41462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624"/>
            <a:ext cx="9157142" cy="610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794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091"/>
            <a:ext cx="9153445" cy="610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680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997" y="1038226"/>
            <a:ext cx="3878879" cy="581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01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282" y="1223772"/>
            <a:ext cx="9406057" cy="563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0338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5663"/>
            <a:ext cx="9148124" cy="609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912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26358"/>
            <a:ext cx="9144000" cy="609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40018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9" y="955935"/>
            <a:ext cx="9148739" cy="609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14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79434" cy="89620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DD653"/>
                </a:solidFill>
              </a:rPr>
              <a:t>VIII </a:t>
            </a:r>
            <a:r>
              <a:rPr lang="ru-RU" sz="2400" b="1" dirty="0">
                <a:solidFill>
                  <a:srgbClr val="FDD653"/>
                </a:solidFill>
              </a:rPr>
              <a:t>СЪЕЗД ОБЩЕРОССИЙСКОГО ПРОФСОЮЗА РАБОТНИКОВ АВТОМОБИЛЬНОГО ТРАНСПОРТА И ДОРОЖНОГО ХОЗЯЙСТВА</a:t>
            </a:r>
            <a:endParaRPr lang="en-US" sz="2400" b="1" dirty="0">
              <a:solidFill>
                <a:srgbClr val="FDD65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2785" y="-59728"/>
            <a:ext cx="13112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8C649"/>
                </a:solidFill>
                <a:effectLst/>
              </a:rPr>
              <a:t>25 мая 2021 года</a:t>
            </a:r>
          </a:p>
          <a:p>
            <a:pPr algn="ctr"/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8B13D"/>
                </a:solidFill>
              </a:rPr>
              <a:t>г.Москва</a:t>
            </a:r>
            <a:endParaRPr lang="ru-RU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E8B13D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599"/>
            <a:ext cx="9181477" cy="560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715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188</TotalTime>
  <Words>1394</Words>
  <Application>Microsoft Office PowerPoint</Application>
  <PresentationFormat>Экран (4:3)</PresentationFormat>
  <Paragraphs>247</Paragraphs>
  <Slides>82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86" baseType="lpstr">
      <vt:lpstr>Arial</vt:lpstr>
      <vt:lpstr>Calibri</vt:lpstr>
      <vt:lpstr>Calibri Light</vt:lpstr>
      <vt:lpstr>Office Theme</vt:lpstr>
      <vt:lpstr>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  <vt:lpstr>VIII СЪЕЗД ОБЩЕРОССИЙСКОГО ПРОФСОЮЗА РАБОТНИКОВ АВТОМОБИЛЬНОГО ТРАНСПОРТА И ДОРОЖНОГО ХОЗЯЙСТВА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Lomakin</cp:lastModifiedBy>
  <cp:revision>48</cp:revision>
  <dcterms:created xsi:type="dcterms:W3CDTF">2018-09-04T12:10:47Z</dcterms:created>
  <dcterms:modified xsi:type="dcterms:W3CDTF">2021-06-16T11:29:32Z</dcterms:modified>
</cp:coreProperties>
</file>