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17" r:id="rId3"/>
    <p:sldId id="269" r:id="rId4"/>
    <p:sldId id="300" r:id="rId5"/>
    <p:sldId id="301" r:id="rId6"/>
    <p:sldId id="266" r:id="rId7"/>
    <p:sldId id="262" r:id="rId8"/>
    <p:sldId id="263" r:id="rId9"/>
    <p:sldId id="302" r:id="rId10"/>
    <p:sldId id="264" r:id="rId11"/>
    <p:sldId id="323" r:id="rId12"/>
    <p:sldId id="272" r:id="rId13"/>
    <p:sldId id="319" r:id="rId14"/>
    <p:sldId id="265" r:id="rId15"/>
    <p:sldId id="267" r:id="rId16"/>
    <p:sldId id="268" r:id="rId17"/>
    <p:sldId id="303" r:id="rId18"/>
    <p:sldId id="315" r:id="rId19"/>
    <p:sldId id="273" r:id="rId20"/>
    <p:sldId id="274" r:id="rId21"/>
    <p:sldId id="275" r:id="rId22"/>
    <p:sldId id="321" r:id="rId23"/>
    <p:sldId id="304" r:id="rId24"/>
    <p:sldId id="320" r:id="rId25"/>
    <p:sldId id="299" r:id="rId26"/>
    <p:sldId id="271" r:id="rId27"/>
    <p:sldId id="306" r:id="rId28"/>
    <p:sldId id="278" r:id="rId29"/>
    <p:sldId id="276" r:id="rId30"/>
    <p:sldId id="277" r:id="rId31"/>
    <p:sldId id="322" r:id="rId32"/>
    <p:sldId id="318" r:id="rId33"/>
    <p:sldId id="288" r:id="rId34"/>
    <p:sldId id="285" r:id="rId35"/>
    <p:sldId id="28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195FB-FBC8-4C14-9717-FDE7207F7DA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F2C81-FB64-4EFD-BF73-7EFB9CE9B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F2C81-FB64-4EFD-BF73-7EFB9CE9B09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F2C81-FB64-4EFD-BF73-7EFB9CE9B09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733256"/>
            <a:ext cx="8458200" cy="914400"/>
          </a:xfrm>
        </p:spPr>
        <p:txBody>
          <a:bodyPr>
            <a:noAutofit/>
          </a:bodyPr>
          <a:lstStyle/>
          <a:p>
            <a:pPr algn="ctr"/>
            <a:endParaRPr lang="ru-RU" sz="4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ПРЕБЫВАНИЕ </a:t>
            </a:r>
            <a:r>
              <a:rPr lang="ru-RU" sz="4800" b="1" dirty="0" smtClean="0">
                <a:solidFill>
                  <a:schemeClr val="tx1"/>
                </a:solidFill>
              </a:rPr>
              <a:t>ЧЛЕНОВ ИСПОЛКОМА ПРОФСОЮЗА РОСПРОФТРАНСДОР В  ЧЕЧЕНСКОЙ РЕСПУБЛИКЕ</a:t>
            </a:r>
          </a:p>
          <a:p>
            <a:pPr algn="ctr"/>
            <a:endParaRPr lang="ru-RU" sz="4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31 мая – 2 июня 2016 года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094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19336"/>
            <a:ext cx="91440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 фото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(слева - направо)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члены Исполкома Профсоюза и председатели профорганизаций:  Ермощенко К.В.,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Соловьева О.А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Алехнович Е.А., Любина Г.А.,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Морёнов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А.А., Мохначев В.И., Магомедов А.А.,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Проноза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О.И.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137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214422"/>
            <a:ext cx="9144000" cy="4143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3" y="5715016"/>
            <a:ext cx="781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работе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Исполкома Профсоюза приняли участие 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уководители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региональных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объединений организаций профсоюзов  Северо-Кавказского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федероального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округа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 Chech.Resp. 2016-06-01-12-15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609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Участники Исполкома Профсоюза на Аллее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Славы у Памятника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Герою Советского Союза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Мовлиду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Алероевичу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Висаитову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 Chech.Resp. 2016-06-01-2-20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14290"/>
            <a:ext cx="9144000" cy="6094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901" y="6272134"/>
            <a:ext cx="9144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Возложение цветов 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Монумента, посвященного Первому Президенту Чеченской Республики А-Х.А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Кадырову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532" y="642918"/>
            <a:ext cx="9119468" cy="5587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32656"/>
            <a:ext cx="9144000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96" y="6525344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Музее А-</a:t>
            </a:r>
            <a:r>
              <a:rPr lang="ru-RU" dirty="0" err="1" smtClean="0"/>
              <a:t>Х.А.Кадырова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59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642918"/>
            <a:ext cx="9144000" cy="533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728" y="6488668"/>
            <a:ext cx="3143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Музее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А-Х.А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Кадырова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714752"/>
            <a:ext cx="8458200" cy="1000133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solidFill>
                  <a:schemeClr val="tx1"/>
                </a:solidFill>
              </a:rPr>
              <a:t/>
            </a:r>
            <a:br>
              <a:rPr lang="ru-RU" b="1" cap="none" dirty="0" smtClean="0">
                <a:solidFill>
                  <a:schemeClr val="tx1"/>
                </a:solidFill>
              </a:rPr>
            </a:br>
            <a:r>
              <a:rPr lang="ru-RU" b="1" cap="none" dirty="0" smtClean="0">
                <a:solidFill>
                  <a:schemeClr val="tx1"/>
                </a:solidFill>
              </a:rPr>
              <a:t>1 июня 2016 года</a:t>
            </a:r>
            <a:br>
              <a:rPr lang="ru-RU" b="1" cap="none" dirty="0" smtClean="0">
                <a:solidFill>
                  <a:schemeClr val="tx1"/>
                </a:solidFill>
              </a:rPr>
            </a:br>
            <a:r>
              <a:rPr lang="ru-RU" b="1" cap="none" dirty="0" err="1" smtClean="0">
                <a:solidFill>
                  <a:schemeClr val="tx1"/>
                </a:solidFill>
              </a:rPr>
              <a:t>г.Грозный</a:t>
            </a:r>
            <a:r>
              <a:rPr lang="ru-RU" b="1" cap="none" dirty="0" smtClean="0">
                <a:solidFill>
                  <a:schemeClr val="tx1"/>
                </a:solidFill>
              </a:rPr>
              <a:t>, Чеченская Республика </a:t>
            </a:r>
            <a:endParaRPr lang="ru-RU" b="1" cap="none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286124"/>
            <a:ext cx="8458200" cy="428628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Franklin Gothic Medium" pitchFamily="34" charset="0"/>
              </a:rPr>
              <a:t>Заседание Исполкома Общероссийского профсоюза работников автомобильного транспорта и дорожного хозяйства</a:t>
            </a:r>
            <a:endParaRPr lang="ru-RU" sz="36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58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6143644"/>
            <a:ext cx="581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 фото: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Солтагереев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Х.Г.  и Хаджимурадов М.М.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6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5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7220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Председатель профсоюза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В.Ломакин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оставляет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отзыв 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Книге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отзывов в Музее А.-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Х.А.Кадырова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857364"/>
            <a:ext cx="9144000" cy="38136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ВСТРЕЧА ЧЛЕНОВ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ИСПОЛКОМА ПРОФСОЮЗА РОСПРОФТРАНСДОР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 ПРОФСОЮЗНЫМ АКТИВОМ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ФИЛИАЛА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«ГРОЗНЕНСКИЙ» ГУП «ЧЕЧАВТОТРАНС»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31 мая 2016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08" y="60007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Во время встречи с трудовым коллективом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 Chech.Resp. 2016-05-31-3-20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021842"/>
            <a:ext cx="9144000" cy="4814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929330"/>
            <a:ext cx="68580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Участники Исполкома Профсоюза в одном из цехов предприятия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6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381000"/>
            <a:ext cx="9170123" cy="5762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6215082"/>
            <a:ext cx="672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 спорткомплекса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им. А.-Х.А. Кадырова «Ахмат - Арена»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214290"/>
            <a:ext cx="9144000" cy="5857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6215082"/>
            <a:ext cx="625568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 смотровой площадке Комплекса «Грозный-Сити»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36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Вид современного Грозного  со смотровой площадки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1762"/>
            <a:ext cx="9144000" cy="609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6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488" y="6072206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Напротив Дома Печати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1421-c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Участники Исполкома Профсоюза возле Мечети «Сердце Чечни»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565-768x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горах Чечни.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водопада «ДЕВИЧЬЯ КОСА»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325-768x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6357958"/>
            <a:ext cx="24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 озера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Кезеной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094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43645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 фото (справа-налево) : Исабаев М.М., Ломакин В.В.,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Солтагереев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Х.Г., Хаджимурадов М.М.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 Chech.Resp. 2016-06-01-13-15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85728"/>
            <a:ext cx="9144000" cy="4895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43512"/>
            <a:ext cx="914400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 ходе заседания Исполкома Профсоюза (справа-налево</a:t>
            </a:r>
            <a:r>
              <a:rPr lang="ru-RU" sz="1400" b="1" dirty="0" smtClean="0"/>
              <a:t>): Председатель Общероссийского профсоюза РОСПРОФТРАНСДОР Ломакин В.В., председатель </a:t>
            </a:r>
            <a:r>
              <a:rPr lang="ru-RU" sz="1400" b="1" dirty="0" smtClean="0"/>
              <a:t>Федерации профсоюзов </a:t>
            </a:r>
            <a:r>
              <a:rPr lang="ru-RU" sz="1400" b="1" dirty="0" smtClean="0"/>
              <a:t>Чеченской Республики </a:t>
            </a:r>
            <a:r>
              <a:rPr lang="ru-RU" sz="1400" b="1" dirty="0" err="1" smtClean="0"/>
              <a:t>Солтагереев</a:t>
            </a:r>
            <a:r>
              <a:rPr lang="ru-RU" sz="1400" b="1" dirty="0" smtClean="0"/>
              <a:t> Х.Г., председатель Чеченской республиканской организации профсоюза Хаджимурадов М.М. генеральный директор  </a:t>
            </a:r>
            <a:r>
              <a:rPr lang="ru-RU" sz="1400" b="1" dirty="0" smtClean="0"/>
              <a:t>Ассоциации «РАДОР» </a:t>
            </a:r>
            <a:r>
              <a:rPr lang="ru-RU" sz="1400" b="1" dirty="0" err="1" smtClean="0"/>
              <a:t>Старыгин</a:t>
            </a:r>
            <a:r>
              <a:rPr lang="ru-RU" sz="1400" b="1" dirty="0" smtClean="0"/>
              <a:t> И.И., вице-президент Общероссийского объединения  работодателей  в дорожном хозяйстве </a:t>
            </a:r>
            <a:r>
              <a:rPr lang="ru-RU" sz="1400" b="1" dirty="0" smtClean="0"/>
              <a:t>«АСПОР» </a:t>
            </a:r>
            <a:r>
              <a:rPr lang="ru-RU" sz="1400" b="1" dirty="0" err="1" smtClean="0"/>
              <a:t>Махова</a:t>
            </a:r>
            <a:r>
              <a:rPr lang="ru-RU" sz="1400" b="1" dirty="0" smtClean="0"/>
              <a:t> </a:t>
            </a:r>
            <a:r>
              <a:rPr lang="ru-RU" sz="1400" b="1" dirty="0" smtClean="0"/>
              <a:t>О.В. , заместитель Министра транспорта и связи Чеченской Республики </a:t>
            </a:r>
            <a:r>
              <a:rPr lang="ru-RU" sz="1400" b="1" dirty="0" err="1" smtClean="0"/>
              <a:t>Эдиев</a:t>
            </a:r>
            <a:r>
              <a:rPr lang="ru-RU" sz="1400" b="1" dirty="0" smtClean="0"/>
              <a:t> А.М.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9624"/>
            <a:ext cx="9144000" cy="6937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Председатель Общероссийского профсоюза РОСПРОФТРАНСДОР Ломакин В.В. вручил медаль Л.А.Яковлева генеральному директору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ФГУП «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Вайнахавиа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Гамбулатову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С.С.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-1"/>
            <a:ext cx="8572528" cy="6829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Памятный сувенир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председателю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Общероссийского профсоюза В.Ломакину от Чеченской Республиканской организации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профсоюза вручил председатель организации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М.Хаджимурадов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939546"/>
            <a:ext cx="9144000" cy="4978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691</TotalTime>
  <Words>340</Words>
  <Application>Microsoft Office PowerPoint</Application>
  <PresentationFormat>Экран (4:3)</PresentationFormat>
  <Paragraphs>35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Презентация PowerPoint</vt:lpstr>
      <vt:lpstr> 1 июня 2016 года г.Грозный, Чеченская Республика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ЛВВ</cp:lastModifiedBy>
  <cp:revision>63</cp:revision>
  <dcterms:modified xsi:type="dcterms:W3CDTF">2016-06-08T12:44:10Z</dcterms:modified>
</cp:coreProperties>
</file>